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9BCD9C-308B-1E3C-1873-FDAE7BD70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4AD3BB2-1282-1AF3-072F-57212A073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99F790-D830-866D-95AC-F9A394073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8FC-99ED-4D8D-9ACF-02B22D740004}" type="datetimeFigureOut">
              <a:rPr lang="de-AT" smtClean="0"/>
              <a:t>11.12.2023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4305B8-B1BF-9170-8EEE-E791BA1A7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C96BB0-9FA8-9D6B-28F9-DD18BBE0C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D3B0-BD5D-4FF0-8997-1191D5E107B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0686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59FAB3-AF1D-D2DF-0003-17049A9D8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2CAFA37-5123-3074-4CE0-350E7FAC7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11FE73-0A07-A95A-FE24-A1928BCF9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8FC-99ED-4D8D-9ACF-02B22D740004}" type="datetimeFigureOut">
              <a:rPr lang="de-AT" smtClean="0"/>
              <a:t>11.12.2023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66DCF0-6125-CE41-925C-5E36D7662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77DE76-AF0C-AC95-911F-CE2AF3281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D3B0-BD5D-4FF0-8997-1191D5E107B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3480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F0C7502-57CE-FD7A-145C-2DAA4320E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DF91A0B-97D1-3068-C656-B99BA274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EF18C6-7F83-AB61-9215-9CFC13E01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8FC-99ED-4D8D-9ACF-02B22D740004}" type="datetimeFigureOut">
              <a:rPr lang="de-AT" smtClean="0"/>
              <a:t>11.12.2023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A7D76-85B5-7195-C5EB-E693FB417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01C85E-BF8C-FA6C-603B-09DC6518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D3B0-BD5D-4FF0-8997-1191D5E107B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722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E62554-B462-66AF-F03A-A09ED245E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60622D-8C64-224B-58BA-49AE720E2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F8C920-20D3-4369-3A2E-83BC8AD75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8FC-99ED-4D8D-9ACF-02B22D740004}" type="datetimeFigureOut">
              <a:rPr lang="de-AT" smtClean="0"/>
              <a:t>11.12.2023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F6A574-6403-B61D-77CA-59026152B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AD849E-A710-0F54-90F2-39EFA246C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D3B0-BD5D-4FF0-8997-1191D5E107B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520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083485-57CE-0E2B-BB1D-F64C22884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B0E054-A612-E7BF-90D8-C0D608140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372967-BC3A-1076-D15A-801C5682D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8FC-99ED-4D8D-9ACF-02B22D740004}" type="datetimeFigureOut">
              <a:rPr lang="de-AT" smtClean="0"/>
              <a:t>11.12.2023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58CB04-727A-8086-1C6E-8283C7983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3B41C7-609B-3F06-BC57-6E19B1B91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D3B0-BD5D-4FF0-8997-1191D5E107B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39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DDBCA7-6B56-B689-3364-14F1C90AC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D0BC69-4944-2711-6DC9-64B626CC72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13F0278-F84E-718D-B2A3-381C49C6F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962FC8-9289-501F-B165-E27294B71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8FC-99ED-4D8D-9ACF-02B22D740004}" type="datetimeFigureOut">
              <a:rPr lang="de-AT" smtClean="0"/>
              <a:t>11.12.2023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0955C9F-3C4A-7FA9-DE55-5FD6C4050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DBB4953-B9C2-3CF3-3998-79C98FA36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D3B0-BD5D-4FF0-8997-1191D5E107B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433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05719A-0926-B449-3DB2-9B2428625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C4B892-7A51-25F6-56F6-42D216798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51CAB0-2A5C-F1B5-FA3E-2AB14A99E1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DAF4265-85C7-E002-010A-D3E8220B14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6980A59-409B-AC9E-7D43-76CF9D4DB1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6208931-3B2A-3A45-C703-6FADDF51D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8FC-99ED-4D8D-9ACF-02B22D740004}" type="datetimeFigureOut">
              <a:rPr lang="de-AT" smtClean="0"/>
              <a:t>11.12.2023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C36F157-9609-80D9-F95B-A7A541A9E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C9BD6DF-7B3B-0419-8CBD-065FC7954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D3B0-BD5D-4FF0-8997-1191D5E107B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247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658FA-A924-7B7F-C609-D32861265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D44EC5A-F317-7C06-2CC7-1DFF8E2E7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8FC-99ED-4D8D-9ACF-02B22D740004}" type="datetimeFigureOut">
              <a:rPr lang="de-AT" smtClean="0"/>
              <a:t>11.12.2023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8BC3DA-F96E-3B40-75E9-3977F1610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2AD76E-F828-6C25-B926-EA34AE7B6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D3B0-BD5D-4FF0-8997-1191D5E107B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479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9383FFC-F6D1-6BAE-5DBD-CE995809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8FC-99ED-4D8D-9ACF-02B22D740004}" type="datetimeFigureOut">
              <a:rPr lang="de-AT" smtClean="0"/>
              <a:t>11.12.2023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4058D06-E381-BE54-E690-CF4B8C698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41EE9BB-7F6F-FD87-E03E-89D26E155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D3B0-BD5D-4FF0-8997-1191D5E107B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9222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D00333-691B-37BE-1AE3-6880983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913114-03B9-98C1-F03C-E99561B7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48A6CD-5608-F156-F9F5-D522C755B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A7BC037-B4A2-4330-7CD4-EAC574C20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8FC-99ED-4D8D-9ACF-02B22D740004}" type="datetimeFigureOut">
              <a:rPr lang="de-AT" smtClean="0"/>
              <a:t>11.12.2023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493EC7-2E68-EE60-5C60-58E90C8B7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88B917D-E531-F75E-C92B-26C623451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D3B0-BD5D-4FF0-8997-1191D5E107B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8548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E2A5B-502E-3476-F737-D8EB73B19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8CD765E-596E-1F55-57A0-0FA78499EE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EC8A1EB-0FCC-1531-5E62-D6B80E8534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B076808-11C5-C8FC-555C-31D7FD91F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508FC-99ED-4D8D-9ACF-02B22D740004}" type="datetimeFigureOut">
              <a:rPr lang="de-AT" smtClean="0"/>
              <a:t>11.12.2023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EDDE7FC-43C3-CDFD-BB44-2BC9AB162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2DD094-2767-16A1-E1C7-538B04AC2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8D3B0-BD5D-4FF0-8997-1191D5E107B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899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54D9307-A006-956D-33E5-9C5D688AF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0618792-53F9-4D3B-F9A3-01F8C7926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5B3A87-DBB6-7C52-4F66-1AC3B939AE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508FC-99ED-4D8D-9ACF-02B22D740004}" type="datetimeFigureOut">
              <a:rPr lang="de-AT" smtClean="0"/>
              <a:t>11.12.2023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C8913C-8D7D-0307-C143-BC77445777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01A60C-EE50-E92F-D7EE-3E56987C29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D3B0-BD5D-4FF0-8997-1191D5E107B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116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C91651F7-8C32-2476-A0E6-BDB9A1405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4111" y="87547"/>
            <a:ext cx="1882559" cy="1084579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19BA839D-3957-9586-9057-7A11BF654D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2730" y="3429000"/>
            <a:ext cx="7486537" cy="2853175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89A4B7D8-1352-23EB-F92D-9F8B4EA078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6650" y="6343696"/>
            <a:ext cx="1938696" cy="426757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1369F6CF-BAD9-ED9A-9BC8-C2844612A2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2730" y="1172126"/>
            <a:ext cx="7486537" cy="368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869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Petra Gerzabek</dc:creator>
  <cp:lastModifiedBy>Petra Gerzabek</cp:lastModifiedBy>
  <cp:revision>2</cp:revision>
  <dcterms:created xsi:type="dcterms:W3CDTF">2022-12-21T14:31:54Z</dcterms:created>
  <dcterms:modified xsi:type="dcterms:W3CDTF">2023-12-11T11:11:22Z</dcterms:modified>
</cp:coreProperties>
</file>